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4"/>
  </p:notesMasterIdLst>
  <p:sldIdLst>
    <p:sldId id="256" r:id="rId2"/>
    <p:sldId id="261" r:id="rId3"/>
    <p:sldId id="257" r:id="rId4"/>
    <p:sldId id="258" r:id="rId5"/>
    <p:sldId id="262" r:id="rId6"/>
    <p:sldId id="263" r:id="rId7"/>
    <p:sldId id="259" r:id="rId8"/>
    <p:sldId id="260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CCCCFF"/>
    <a:srgbClr val="00FFFF"/>
    <a:srgbClr val="66FF99"/>
    <a:srgbClr val="FF66FF"/>
    <a:srgbClr val="FFFFFF"/>
    <a:srgbClr val="FF33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00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>
            <a:extLst>
              <a:ext uri="{FF2B5EF4-FFF2-40B4-BE49-F238E27FC236}">
                <a16:creationId xmlns:a16="http://schemas.microsoft.com/office/drawing/2014/main" id="{BDEA9C0D-277B-A39C-A836-CE97474CBBF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421891" name="Rectangle 3">
            <a:extLst>
              <a:ext uri="{FF2B5EF4-FFF2-40B4-BE49-F238E27FC236}">
                <a16:creationId xmlns:a16="http://schemas.microsoft.com/office/drawing/2014/main" id="{5CA6FCAC-9971-A05D-7573-C8CB3A0C724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421892" name="Rectangle 4">
            <a:extLst>
              <a:ext uri="{FF2B5EF4-FFF2-40B4-BE49-F238E27FC236}">
                <a16:creationId xmlns:a16="http://schemas.microsoft.com/office/drawing/2014/main" id="{B2C5F21C-F094-B328-002D-D0AA228D66D9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21893" name="Rectangle 5">
            <a:extLst>
              <a:ext uri="{FF2B5EF4-FFF2-40B4-BE49-F238E27FC236}">
                <a16:creationId xmlns:a16="http://schemas.microsoft.com/office/drawing/2014/main" id="{AFB3A6A3-E5BC-10E4-02C7-D58788150C5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21894" name="Rectangle 6">
            <a:extLst>
              <a:ext uri="{FF2B5EF4-FFF2-40B4-BE49-F238E27FC236}">
                <a16:creationId xmlns:a16="http://schemas.microsoft.com/office/drawing/2014/main" id="{AE14713B-52F9-F7F2-8696-881FEDA8411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421895" name="Rectangle 7">
            <a:extLst>
              <a:ext uri="{FF2B5EF4-FFF2-40B4-BE49-F238E27FC236}">
                <a16:creationId xmlns:a16="http://schemas.microsoft.com/office/drawing/2014/main" id="{B3A4C014-D0B7-E8BC-319E-DD8CAAA770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B652278-79FF-48F6-9B95-7F5ECC7AD53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23DB16-F0EC-D6BA-F31F-39A1BED0F5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4C61EA-E481-43F0-9730-6F142278C4FB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22914" name="Rectangle 2">
            <a:extLst>
              <a:ext uri="{FF2B5EF4-FFF2-40B4-BE49-F238E27FC236}">
                <a16:creationId xmlns:a16="http://schemas.microsoft.com/office/drawing/2014/main" id="{239577F9-0434-D629-EC14-8B754FAB342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2915" name="Rectangle 3">
            <a:extLst>
              <a:ext uri="{FF2B5EF4-FFF2-40B4-BE49-F238E27FC236}">
                <a16:creationId xmlns:a16="http://schemas.microsoft.com/office/drawing/2014/main" id="{A0A83E4A-60B7-F736-4C0A-DB53091A72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BBC6F8E-902B-9F91-F1D1-FBEEAC5C81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6A25A4-FA17-4A13-894E-13E7FE1DFA6E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432130" name="Rectangle 2">
            <a:extLst>
              <a:ext uri="{FF2B5EF4-FFF2-40B4-BE49-F238E27FC236}">
                <a16:creationId xmlns:a16="http://schemas.microsoft.com/office/drawing/2014/main" id="{4C049956-DAE5-8A14-EF73-6E33B459E9D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2131" name="Rectangle 3">
            <a:extLst>
              <a:ext uri="{FF2B5EF4-FFF2-40B4-BE49-F238E27FC236}">
                <a16:creationId xmlns:a16="http://schemas.microsoft.com/office/drawing/2014/main" id="{CA3AB34A-CCF4-AD3F-9E28-3AF6F32AE4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E7AE1B2-EFC6-681E-E192-F51F46D24E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B7001C-6C19-4711-940E-6130D0418B48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433154" name="Rectangle 2">
            <a:extLst>
              <a:ext uri="{FF2B5EF4-FFF2-40B4-BE49-F238E27FC236}">
                <a16:creationId xmlns:a16="http://schemas.microsoft.com/office/drawing/2014/main" id="{CD22AA22-58EA-70B9-B218-4C45013D187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>
            <a:extLst>
              <a:ext uri="{FF2B5EF4-FFF2-40B4-BE49-F238E27FC236}">
                <a16:creationId xmlns:a16="http://schemas.microsoft.com/office/drawing/2014/main" id="{C3E21DCD-3B40-4B44-CA1D-38C2BBB2C8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F715AAD-ED76-693E-C109-2BFB1EBABF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8BFB20-A31C-4022-8D55-6810EEAD4CB6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435202" name="Rectangle 2">
            <a:extLst>
              <a:ext uri="{FF2B5EF4-FFF2-40B4-BE49-F238E27FC236}">
                <a16:creationId xmlns:a16="http://schemas.microsoft.com/office/drawing/2014/main" id="{A8BE30FE-8538-9AAA-1BC0-C5FEBA35F62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35203" name="Rectangle 3">
            <a:extLst>
              <a:ext uri="{FF2B5EF4-FFF2-40B4-BE49-F238E27FC236}">
                <a16:creationId xmlns:a16="http://schemas.microsoft.com/office/drawing/2014/main" id="{79BE88D9-FF79-25B2-3CEE-A08A859379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C694390-4BBC-7317-01FC-D3EAF1D692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DE1453-E353-4BCC-9474-0E2286A98E30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423938" name="Rectangle 2">
            <a:extLst>
              <a:ext uri="{FF2B5EF4-FFF2-40B4-BE49-F238E27FC236}">
                <a16:creationId xmlns:a16="http://schemas.microsoft.com/office/drawing/2014/main" id="{A9CAA49F-E5C6-5FB7-8CAC-EBFC3F97490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3939" name="Rectangle 3">
            <a:extLst>
              <a:ext uri="{FF2B5EF4-FFF2-40B4-BE49-F238E27FC236}">
                <a16:creationId xmlns:a16="http://schemas.microsoft.com/office/drawing/2014/main" id="{353F77A7-8C1D-79A5-7194-F18C47958A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3021A3F-3B7B-B842-93EA-21537832F1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9A3AB-2DA9-4685-BDCA-A5B76F335533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424962" name="Rectangle 2">
            <a:extLst>
              <a:ext uri="{FF2B5EF4-FFF2-40B4-BE49-F238E27FC236}">
                <a16:creationId xmlns:a16="http://schemas.microsoft.com/office/drawing/2014/main" id="{D04CD3C8-5085-9608-0086-BBDE974C46F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3" name="Rectangle 3">
            <a:extLst>
              <a:ext uri="{FF2B5EF4-FFF2-40B4-BE49-F238E27FC236}">
                <a16:creationId xmlns:a16="http://schemas.microsoft.com/office/drawing/2014/main" id="{47DDF360-4DC2-A6E2-5083-4F8035D334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3911A0C-9336-EA3E-7A59-2B02D64C1D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278F80-FC8A-40DC-A3DD-71613120BF54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425986" name="Rectangle 2">
            <a:extLst>
              <a:ext uri="{FF2B5EF4-FFF2-40B4-BE49-F238E27FC236}">
                <a16:creationId xmlns:a16="http://schemas.microsoft.com/office/drawing/2014/main" id="{B3FD24EA-B36E-CA2B-CACA-7DBE6AFA32C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5987" name="Rectangle 3">
            <a:extLst>
              <a:ext uri="{FF2B5EF4-FFF2-40B4-BE49-F238E27FC236}">
                <a16:creationId xmlns:a16="http://schemas.microsoft.com/office/drawing/2014/main" id="{B0E3793A-35B4-14C5-F7D9-9C9F2BC152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DA09535-0F55-2C89-8E42-679D6F3F35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6A3337-43FB-4809-A821-6CCB8308EE09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427010" name="Rectangle 2">
            <a:extLst>
              <a:ext uri="{FF2B5EF4-FFF2-40B4-BE49-F238E27FC236}">
                <a16:creationId xmlns:a16="http://schemas.microsoft.com/office/drawing/2014/main" id="{8C4181B7-91AC-A0B3-EA9B-8A00A8943FC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7011" name="Rectangle 3">
            <a:extLst>
              <a:ext uri="{FF2B5EF4-FFF2-40B4-BE49-F238E27FC236}">
                <a16:creationId xmlns:a16="http://schemas.microsoft.com/office/drawing/2014/main" id="{CA315834-335B-11BD-8A3D-1F3F454FF1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1735B38-FE5A-7981-D41A-31BC9E3FE9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DC074D-9BC1-41C1-88DB-BD0E095F9DBE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428034" name="Rectangle 2">
            <a:extLst>
              <a:ext uri="{FF2B5EF4-FFF2-40B4-BE49-F238E27FC236}">
                <a16:creationId xmlns:a16="http://schemas.microsoft.com/office/drawing/2014/main" id="{D647AC61-8E3C-AE64-BF71-4547E052F79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8035" name="Rectangle 3">
            <a:extLst>
              <a:ext uri="{FF2B5EF4-FFF2-40B4-BE49-F238E27FC236}">
                <a16:creationId xmlns:a16="http://schemas.microsoft.com/office/drawing/2014/main" id="{89B68E93-EFB7-7BDD-6F63-7913169C6A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984F9F1-5B05-2F8F-1C4E-5C9DA126F3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8F4CBA-DFB5-4318-AB69-978CD0D27B9C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429058" name="Rectangle 2">
            <a:extLst>
              <a:ext uri="{FF2B5EF4-FFF2-40B4-BE49-F238E27FC236}">
                <a16:creationId xmlns:a16="http://schemas.microsoft.com/office/drawing/2014/main" id="{71638CB8-D43F-ABEB-9226-8681AFD4E50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9059" name="Rectangle 3">
            <a:extLst>
              <a:ext uri="{FF2B5EF4-FFF2-40B4-BE49-F238E27FC236}">
                <a16:creationId xmlns:a16="http://schemas.microsoft.com/office/drawing/2014/main" id="{275BB8A3-D790-30BE-B7A5-E5AB83B408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1B10E19-37C2-2EA6-55CC-750D80EDBC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5B108F-7FE4-412C-8388-7F1F96EEC9DF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430082" name="Rectangle 2">
            <a:extLst>
              <a:ext uri="{FF2B5EF4-FFF2-40B4-BE49-F238E27FC236}">
                <a16:creationId xmlns:a16="http://schemas.microsoft.com/office/drawing/2014/main" id="{237BBFF3-05FA-7FAA-EC6C-2F5B8A2DBF8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3" name="Rectangle 3">
            <a:extLst>
              <a:ext uri="{FF2B5EF4-FFF2-40B4-BE49-F238E27FC236}">
                <a16:creationId xmlns:a16="http://schemas.microsoft.com/office/drawing/2014/main" id="{4738F13E-494E-D8C7-9043-F78DDD1CE9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9339CE0-BCF9-02A7-D852-326F67A8C5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57224D-6ABA-4A8A-A805-DD42784B29CA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431106" name="Rectangle 2">
            <a:extLst>
              <a:ext uri="{FF2B5EF4-FFF2-40B4-BE49-F238E27FC236}">
                <a16:creationId xmlns:a16="http://schemas.microsoft.com/office/drawing/2014/main" id="{93190D5A-0425-752D-F555-DA0534475E1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1107" name="Rectangle 3">
            <a:extLst>
              <a:ext uri="{FF2B5EF4-FFF2-40B4-BE49-F238E27FC236}">
                <a16:creationId xmlns:a16="http://schemas.microsoft.com/office/drawing/2014/main" id="{8A7B400F-0EF4-0390-C95E-045BE69CE2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4855" name="Group 71">
            <a:extLst>
              <a:ext uri="{FF2B5EF4-FFF2-40B4-BE49-F238E27FC236}">
                <a16:creationId xmlns:a16="http://schemas.microsoft.com/office/drawing/2014/main" id="{690A1A4E-FC1B-DEFC-6A5F-4824520BB3F3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74856" name="Freeform 72">
              <a:extLst>
                <a:ext uri="{FF2B5EF4-FFF2-40B4-BE49-F238E27FC236}">
                  <a16:creationId xmlns:a16="http://schemas.microsoft.com/office/drawing/2014/main" id="{70A7EBA0-2E98-2A37-0B8F-CC6497BCB62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74857" name="Group 73">
              <a:extLst>
                <a:ext uri="{FF2B5EF4-FFF2-40B4-BE49-F238E27FC236}">
                  <a16:creationId xmlns:a16="http://schemas.microsoft.com/office/drawing/2014/main" id="{56634386-903E-3F66-E39B-3B41B553C1A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74858" name="Oval 74">
                <a:extLst>
                  <a:ext uri="{FF2B5EF4-FFF2-40B4-BE49-F238E27FC236}">
                    <a16:creationId xmlns:a16="http://schemas.microsoft.com/office/drawing/2014/main" id="{0EF0F1E0-FCB6-4BB3-57DF-C2BBA61BFDA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59" name="Oval 75">
                <a:extLst>
                  <a:ext uri="{FF2B5EF4-FFF2-40B4-BE49-F238E27FC236}">
                    <a16:creationId xmlns:a16="http://schemas.microsoft.com/office/drawing/2014/main" id="{9AE3D4AD-8F4F-2DA2-48EA-52A31453770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60" name="Oval 76">
                <a:extLst>
                  <a:ext uri="{FF2B5EF4-FFF2-40B4-BE49-F238E27FC236}">
                    <a16:creationId xmlns:a16="http://schemas.microsoft.com/office/drawing/2014/main" id="{A787FE60-8494-F25F-0EC6-2505A1E8935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61" name="Oval 77">
                <a:extLst>
                  <a:ext uri="{FF2B5EF4-FFF2-40B4-BE49-F238E27FC236}">
                    <a16:creationId xmlns:a16="http://schemas.microsoft.com/office/drawing/2014/main" id="{809041EF-6D09-726A-0C7E-23FE1F63055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62" name="Oval 78">
                <a:extLst>
                  <a:ext uri="{FF2B5EF4-FFF2-40B4-BE49-F238E27FC236}">
                    <a16:creationId xmlns:a16="http://schemas.microsoft.com/office/drawing/2014/main" id="{2D9A4A84-9805-D33E-09CE-22EC499C678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63" name="Freeform 79">
                <a:extLst>
                  <a:ext uri="{FF2B5EF4-FFF2-40B4-BE49-F238E27FC236}">
                    <a16:creationId xmlns:a16="http://schemas.microsoft.com/office/drawing/2014/main" id="{7CCBDE91-BA1F-167D-56D6-29B1DE3175E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64" name="Freeform 80">
                <a:extLst>
                  <a:ext uri="{FF2B5EF4-FFF2-40B4-BE49-F238E27FC236}">
                    <a16:creationId xmlns:a16="http://schemas.microsoft.com/office/drawing/2014/main" id="{BB9BA187-7A1B-79D6-F50C-F1C56F47591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65" name="Freeform 81">
                <a:extLst>
                  <a:ext uri="{FF2B5EF4-FFF2-40B4-BE49-F238E27FC236}">
                    <a16:creationId xmlns:a16="http://schemas.microsoft.com/office/drawing/2014/main" id="{CC52BA80-9DF2-52C0-6F39-2A290C70490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66" name="Freeform 82">
                <a:extLst>
                  <a:ext uri="{FF2B5EF4-FFF2-40B4-BE49-F238E27FC236}">
                    <a16:creationId xmlns:a16="http://schemas.microsoft.com/office/drawing/2014/main" id="{D9D464A4-D646-3831-A343-A489833915F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67" name="Freeform 83">
                <a:extLst>
                  <a:ext uri="{FF2B5EF4-FFF2-40B4-BE49-F238E27FC236}">
                    <a16:creationId xmlns:a16="http://schemas.microsoft.com/office/drawing/2014/main" id="{C555CF85-8A70-847A-ADA5-14D5E93A8EA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68" name="Oval 84">
                <a:extLst>
                  <a:ext uri="{FF2B5EF4-FFF2-40B4-BE49-F238E27FC236}">
                    <a16:creationId xmlns:a16="http://schemas.microsoft.com/office/drawing/2014/main" id="{507A33ED-D6D7-C034-43A6-489510C9044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74869" name="Group 85">
              <a:extLst>
                <a:ext uri="{FF2B5EF4-FFF2-40B4-BE49-F238E27FC236}">
                  <a16:creationId xmlns:a16="http://schemas.microsoft.com/office/drawing/2014/main" id="{73DA175D-E894-0BFB-3DC1-F82B21E6EBD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74870" name="Oval 86">
                <a:extLst>
                  <a:ext uri="{FF2B5EF4-FFF2-40B4-BE49-F238E27FC236}">
                    <a16:creationId xmlns:a16="http://schemas.microsoft.com/office/drawing/2014/main" id="{90A5DCDE-76FD-062C-721C-91988ED70EA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71" name="Oval 87">
                <a:extLst>
                  <a:ext uri="{FF2B5EF4-FFF2-40B4-BE49-F238E27FC236}">
                    <a16:creationId xmlns:a16="http://schemas.microsoft.com/office/drawing/2014/main" id="{97E3A71E-4E7F-DDB0-67E7-5EC07F0F6EE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72" name="Oval 88">
                <a:extLst>
                  <a:ext uri="{FF2B5EF4-FFF2-40B4-BE49-F238E27FC236}">
                    <a16:creationId xmlns:a16="http://schemas.microsoft.com/office/drawing/2014/main" id="{4700DA86-72A7-9409-D6EB-4EC0154F207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73" name="Oval 89">
                <a:extLst>
                  <a:ext uri="{FF2B5EF4-FFF2-40B4-BE49-F238E27FC236}">
                    <a16:creationId xmlns:a16="http://schemas.microsoft.com/office/drawing/2014/main" id="{64D6050F-8DF6-33D3-9995-9829F04BB19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74" name="Oval 90">
                <a:extLst>
                  <a:ext uri="{FF2B5EF4-FFF2-40B4-BE49-F238E27FC236}">
                    <a16:creationId xmlns:a16="http://schemas.microsoft.com/office/drawing/2014/main" id="{2A60B230-6281-5953-1DA4-FB89AF57FA4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75" name="Oval 91">
                <a:extLst>
                  <a:ext uri="{FF2B5EF4-FFF2-40B4-BE49-F238E27FC236}">
                    <a16:creationId xmlns:a16="http://schemas.microsoft.com/office/drawing/2014/main" id="{208AE47B-11A9-9724-C4DA-73C61B6C99B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76" name="Oval 92">
                <a:extLst>
                  <a:ext uri="{FF2B5EF4-FFF2-40B4-BE49-F238E27FC236}">
                    <a16:creationId xmlns:a16="http://schemas.microsoft.com/office/drawing/2014/main" id="{65FE7201-F278-0E6F-8ACB-EA77EB7739B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77" name="Oval 93">
                <a:extLst>
                  <a:ext uri="{FF2B5EF4-FFF2-40B4-BE49-F238E27FC236}">
                    <a16:creationId xmlns:a16="http://schemas.microsoft.com/office/drawing/2014/main" id="{173E230D-A963-BB22-EA3C-5F24F995CC7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78" name="Freeform 94">
                <a:extLst>
                  <a:ext uri="{FF2B5EF4-FFF2-40B4-BE49-F238E27FC236}">
                    <a16:creationId xmlns:a16="http://schemas.microsoft.com/office/drawing/2014/main" id="{4B81CA2E-B6E8-DA11-E4AC-2281A90DC35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79" name="Freeform 95">
                <a:extLst>
                  <a:ext uri="{FF2B5EF4-FFF2-40B4-BE49-F238E27FC236}">
                    <a16:creationId xmlns:a16="http://schemas.microsoft.com/office/drawing/2014/main" id="{87AC6105-A2E8-53DC-FCD7-A4D04924DB8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80" name="Freeform 96">
                <a:extLst>
                  <a:ext uri="{FF2B5EF4-FFF2-40B4-BE49-F238E27FC236}">
                    <a16:creationId xmlns:a16="http://schemas.microsoft.com/office/drawing/2014/main" id="{772BCE09-108D-7CE0-F25A-76BA26D6356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81" name="Freeform 97">
                <a:extLst>
                  <a:ext uri="{FF2B5EF4-FFF2-40B4-BE49-F238E27FC236}">
                    <a16:creationId xmlns:a16="http://schemas.microsoft.com/office/drawing/2014/main" id="{72AA536E-A1C3-CF14-3C75-29FF4E51469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82" name="Freeform 98">
                <a:extLst>
                  <a:ext uri="{FF2B5EF4-FFF2-40B4-BE49-F238E27FC236}">
                    <a16:creationId xmlns:a16="http://schemas.microsoft.com/office/drawing/2014/main" id="{7CC03A77-B219-33A8-8516-0CB23BF195D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83" name="Freeform 99">
                <a:extLst>
                  <a:ext uri="{FF2B5EF4-FFF2-40B4-BE49-F238E27FC236}">
                    <a16:creationId xmlns:a16="http://schemas.microsoft.com/office/drawing/2014/main" id="{DB847AC1-D171-FE32-E8F9-9C24234E552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84" name="Freeform 100">
                <a:extLst>
                  <a:ext uri="{FF2B5EF4-FFF2-40B4-BE49-F238E27FC236}">
                    <a16:creationId xmlns:a16="http://schemas.microsoft.com/office/drawing/2014/main" id="{69F0852F-A8DA-798A-1816-AB3E56EB594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85" name="Freeform 101">
                <a:extLst>
                  <a:ext uri="{FF2B5EF4-FFF2-40B4-BE49-F238E27FC236}">
                    <a16:creationId xmlns:a16="http://schemas.microsoft.com/office/drawing/2014/main" id="{62CB27BA-E50A-3F22-13D4-7D25247F87F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86" name="Freeform 102">
                <a:extLst>
                  <a:ext uri="{FF2B5EF4-FFF2-40B4-BE49-F238E27FC236}">
                    <a16:creationId xmlns:a16="http://schemas.microsoft.com/office/drawing/2014/main" id="{428802BE-9274-6300-8793-5C4845108FF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87" name="Freeform 103">
                <a:extLst>
                  <a:ext uri="{FF2B5EF4-FFF2-40B4-BE49-F238E27FC236}">
                    <a16:creationId xmlns:a16="http://schemas.microsoft.com/office/drawing/2014/main" id="{DE84AE53-91C9-F1B2-E508-0FB8117F7BC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74888" name="Group 104">
              <a:extLst>
                <a:ext uri="{FF2B5EF4-FFF2-40B4-BE49-F238E27FC236}">
                  <a16:creationId xmlns:a16="http://schemas.microsoft.com/office/drawing/2014/main" id="{5341D38E-082B-189F-5E0D-11554402497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74889" name="Freeform 105">
                <a:extLst>
                  <a:ext uri="{FF2B5EF4-FFF2-40B4-BE49-F238E27FC236}">
                    <a16:creationId xmlns:a16="http://schemas.microsoft.com/office/drawing/2014/main" id="{97E50FB0-E47F-FBBA-C1F5-CADF0F57FE60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90" name="Freeform 106">
                <a:extLst>
                  <a:ext uri="{FF2B5EF4-FFF2-40B4-BE49-F238E27FC236}">
                    <a16:creationId xmlns:a16="http://schemas.microsoft.com/office/drawing/2014/main" id="{8FDB7B69-2645-DE5D-A7E0-E261F0BE3B5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91" name="Freeform 107">
                <a:extLst>
                  <a:ext uri="{FF2B5EF4-FFF2-40B4-BE49-F238E27FC236}">
                    <a16:creationId xmlns:a16="http://schemas.microsoft.com/office/drawing/2014/main" id="{1BE0EC70-E759-15D1-E153-5A901F136A3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92" name="Freeform 108">
                <a:extLst>
                  <a:ext uri="{FF2B5EF4-FFF2-40B4-BE49-F238E27FC236}">
                    <a16:creationId xmlns:a16="http://schemas.microsoft.com/office/drawing/2014/main" id="{104C6574-E2FA-7382-2F16-55C8D494A2B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93" name="Freeform 109">
                <a:extLst>
                  <a:ext uri="{FF2B5EF4-FFF2-40B4-BE49-F238E27FC236}">
                    <a16:creationId xmlns:a16="http://schemas.microsoft.com/office/drawing/2014/main" id="{26B5C30F-ADDD-9921-FC69-961BCD20F21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94" name="Freeform 110">
                <a:extLst>
                  <a:ext uri="{FF2B5EF4-FFF2-40B4-BE49-F238E27FC236}">
                    <a16:creationId xmlns:a16="http://schemas.microsoft.com/office/drawing/2014/main" id="{9FDF9A77-8E6B-F5EE-1576-AC718F56D2E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95" name="Freeform 111">
                <a:extLst>
                  <a:ext uri="{FF2B5EF4-FFF2-40B4-BE49-F238E27FC236}">
                    <a16:creationId xmlns:a16="http://schemas.microsoft.com/office/drawing/2014/main" id="{F081D66D-888E-E9BC-1652-53235917E58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96" name="Freeform 112">
                <a:extLst>
                  <a:ext uri="{FF2B5EF4-FFF2-40B4-BE49-F238E27FC236}">
                    <a16:creationId xmlns:a16="http://schemas.microsoft.com/office/drawing/2014/main" id="{5122FAC1-C5D5-819A-48ED-78F2367D556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97" name="Freeform 113">
                <a:extLst>
                  <a:ext uri="{FF2B5EF4-FFF2-40B4-BE49-F238E27FC236}">
                    <a16:creationId xmlns:a16="http://schemas.microsoft.com/office/drawing/2014/main" id="{2FDF1C58-8392-5EE2-0FE0-E9BAA92F643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98" name="Freeform 114">
                <a:extLst>
                  <a:ext uri="{FF2B5EF4-FFF2-40B4-BE49-F238E27FC236}">
                    <a16:creationId xmlns:a16="http://schemas.microsoft.com/office/drawing/2014/main" id="{2486F95B-FD50-2391-CCAB-3A364612D49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99" name="Freeform 115">
                <a:extLst>
                  <a:ext uri="{FF2B5EF4-FFF2-40B4-BE49-F238E27FC236}">
                    <a16:creationId xmlns:a16="http://schemas.microsoft.com/office/drawing/2014/main" id="{FF07425B-C0BB-66F6-6881-DF5BC8A4570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900" name="Oval 116">
                <a:extLst>
                  <a:ext uri="{FF2B5EF4-FFF2-40B4-BE49-F238E27FC236}">
                    <a16:creationId xmlns:a16="http://schemas.microsoft.com/office/drawing/2014/main" id="{AAF4DF8C-6B83-B979-C9B9-AADD3397149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901" name="Oval 117">
                <a:extLst>
                  <a:ext uri="{FF2B5EF4-FFF2-40B4-BE49-F238E27FC236}">
                    <a16:creationId xmlns:a16="http://schemas.microsoft.com/office/drawing/2014/main" id="{4D09C6E3-0D70-6F72-2983-2021EB9AF2C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902" name="Oval 118">
                <a:extLst>
                  <a:ext uri="{FF2B5EF4-FFF2-40B4-BE49-F238E27FC236}">
                    <a16:creationId xmlns:a16="http://schemas.microsoft.com/office/drawing/2014/main" id="{37E99287-9664-1024-B73F-557E89633F8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903" name="Oval 119">
                <a:extLst>
                  <a:ext uri="{FF2B5EF4-FFF2-40B4-BE49-F238E27FC236}">
                    <a16:creationId xmlns:a16="http://schemas.microsoft.com/office/drawing/2014/main" id="{BF0307B2-BB35-4B9F-EE70-CDA54813DBA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904" name="Oval 120">
                <a:extLst>
                  <a:ext uri="{FF2B5EF4-FFF2-40B4-BE49-F238E27FC236}">
                    <a16:creationId xmlns:a16="http://schemas.microsoft.com/office/drawing/2014/main" id="{DC27C3AC-B396-376C-E3C5-6D93B883DDA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905" name="Oval 121">
                <a:extLst>
                  <a:ext uri="{FF2B5EF4-FFF2-40B4-BE49-F238E27FC236}">
                    <a16:creationId xmlns:a16="http://schemas.microsoft.com/office/drawing/2014/main" id="{74745F16-C406-B9F9-CEB1-34A1B5B0776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74906" name="Group 122">
              <a:extLst>
                <a:ext uri="{FF2B5EF4-FFF2-40B4-BE49-F238E27FC236}">
                  <a16:creationId xmlns:a16="http://schemas.microsoft.com/office/drawing/2014/main" id="{DF1E4236-98F8-66FC-D8B3-28239DE06F5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74907" name="Freeform 123">
                <a:extLst>
                  <a:ext uri="{FF2B5EF4-FFF2-40B4-BE49-F238E27FC236}">
                    <a16:creationId xmlns:a16="http://schemas.microsoft.com/office/drawing/2014/main" id="{69D9E1D1-58F7-D52D-F240-694A7C6B7AE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908" name="Freeform 124">
                <a:extLst>
                  <a:ext uri="{FF2B5EF4-FFF2-40B4-BE49-F238E27FC236}">
                    <a16:creationId xmlns:a16="http://schemas.microsoft.com/office/drawing/2014/main" id="{43BAB406-1A4A-BC89-9D59-940FAD70696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909" name="Freeform 125">
                <a:extLst>
                  <a:ext uri="{FF2B5EF4-FFF2-40B4-BE49-F238E27FC236}">
                    <a16:creationId xmlns:a16="http://schemas.microsoft.com/office/drawing/2014/main" id="{AEF9B622-EB7C-4268-CA2C-757F79318F8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910" name="Freeform 126">
                <a:extLst>
                  <a:ext uri="{FF2B5EF4-FFF2-40B4-BE49-F238E27FC236}">
                    <a16:creationId xmlns:a16="http://schemas.microsoft.com/office/drawing/2014/main" id="{045FCE51-0624-E310-F047-3070CEDDC7C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911" name="Freeform 127">
                <a:extLst>
                  <a:ext uri="{FF2B5EF4-FFF2-40B4-BE49-F238E27FC236}">
                    <a16:creationId xmlns:a16="http://schemas.microsoft.com/office/drawing/2014/main" id="{6A51377C-773C-D99C-F274-280FCAF1F84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912" name="Freeform 128">
                <a:extLst>
                  <a:ext uri="{FF2B5EF4-FFF2-40B4-BE49-F238E27FC236}">
                    <a16:creationId xmlns:a16="http://schemas.microsoft.com/office/drawing/2014/main" id="{87DC187F-2525-1B02-D3B9-425C9B1122C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913" name="Freeform 129">
                <a:extLst>
                  <a:ext uri="{FF2B5EF4-FFF2-40B4-BE49-F238E27FC236}">
                    <a16:creationId xmlns:a16="http://schemas.microsoft.com/office/drawing/2014/main" id="{5CF86EB3-694B-7411-F291-D65BAAC67DF6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74914" name="Group 130">
                <a:extLst>
                  <a:ext uri="{FF2B5EF4-FFF2-40B4-BE49-F238E27FC236}">
                    <a16:creationId xmlns:a16="http://schemas.microsoft.com/office/drawing/2014/main" id="{473D9907-DCFA-DD0A-A1AD-E4FE2E1CF22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74915" name="Oval 131">
                  <a:extLst>
                    <a:ext uri="{FF2B5EF4-FFF2-40B4-BE49-F238E27FC236}">
                      <a16:creationId xmlns:a16="http://schemas.microsoft.com/office/drawing/2014/main" id="{23A8E7DB-2F0E-2F7C-FE32-61F68B45BD5E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74916" name="Oval 132">
                  <a:extLst>
                    <a:ext uri="{FF2B5EF4-FFF2-40B4-BE49-F238E27FC236}">
                      <a16:creationId xmlns:a16="http://schemas.microsoft.com/office/drawing/2014/main" id="{5579D33E-2D5D-F7BC-E188-4EBE54B86841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74917" name="Oval 133">
                  <a:extLst>
                    <a:ext uri="{FF2B5EF4-FFF2-40B4-BE49-F238E27FC236}">
                      <a16:creationId xmlns:a16="http://schemas.microsoft.com/office/drawing/2014/main" id="{D84B14DF-41A0-554C-0115-B34FED94CF0C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74918" name="Oval 134">
                  <a:extLst>
                    <a:ext uri="{FF2B5EF4-FFF2-40B4-BE49-F238E27FC236}">
                      <a16:creationId xmlns:a16="http://schemas.microsoft.com/office/drawing/2014/main" id="{3731AC97-A197-EBE2-09DB-AF4537623E51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sp>
        <p:nvSpPr>
          <p:cNvPr id="374850" name="Rectangle 66">
            <a:extLst>
              <a:ext uri="{FF2B5EF4-FFF2-40B4-BE49-F238E27FC236}">
                <a16:creationId xmlns:a16="http://schemas.microsoft.com/office/drawing/2014/main" id="{B10004ED-7CAA-67E1-AB5C-79D03AFCC25F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74851" name="Rectangle 67">
            <a:extLst>
              <a:ext uri="{FF2B5EF4-FFF2-40B4-BE49-F238E27FC236}">
                <a16:creationId xmlns:a16="http://schemas.microsoft.com/office/drawing/2014/main" id="{9E7EA9C6-8B38-354F-67DA-077D2CC59AF7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74852" name="Rectangle 68">
            <a:extLst>
              <a:ext uri="{FF2B5EF4-FFF2-40B4-BE49-F238E27FC236}">
                <a16:creationId xmlns:a16="http://schemas.microsoft.com/office/drawing/2014/main" id="{691723D7-7281-86CD-27E4-0733F6B3B00D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74853" name="Rectangle 69">
            <a:extLst>
              <a:ext uri="{FF2B5EF4-FFF2-40B4-BE49-F238E27FC236}">
                <a16:creationId xmlns:a16="http://schemas.microsoft.com/office/drawing/2014/main" id="{A8D6B660-4EF6-7AE9-D24F-1F3BD9B401A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74854" name="Rectangle 70">
            <a:extLst>
              <a:ext uri="{FF2B5EF4-FFF2-40B4-BE49-F238E27FC236}">
                <a16:creationId xmlns:a16="http://schemas.microsoft.com/office/drawing/2014/main" id="{DBD6B190-8103-4FC9-FEEB-20E388B669C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FDF4C97-32DF-4E7E-AED8-221C474A91A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CE231-6218-66BE-626B-35D819B61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2F2430-BE80-72E5-891B-FA9A8CC1D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0FEEB-5441-EB2A-42BC-8558A37DC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51BCA-77E2-B608-479D-61A4B64B8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1DE12D-14C8-0905-74CA-A285561BB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0EB4A-7CCA-4FE5-84AE-BA7A98324E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5912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D059DD-5412-C605-BEB9-41F21E71D3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0DE0B5-CA16-BB43-38EC-A867016C6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B4B6C-BC22-05D1-8A74-29155D583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2488E-C378-FAC8-84B0-15F81B535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9B0CC-FEDE-93CB-3DDF-4ED1CAFFF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63B22-07E7-444B-9509-F041C90959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1776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5FEFD-9998-5B21-E557-8293F08B4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E7BDB0-62F5-06C2-49EB-5AB015818510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B038A3-9F2D-4408-B768-FC4ABB033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8D7EC7-28B6-E945-44F9-A6B7806686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1BFD03-E65E-FFE4-E331-108D9D498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7EF83D-1CBE-1D43-488F-4A51CCA7C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535AEE8-2736-4D0D-93FB-C7375B90FE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4781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7B330-BEA4-C66C-1989-74FD4D101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7861A-17B0-A0AD-6EDA-7A5EE5C2B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307A0-E4A3-D96E-2FF3-A1B16A86D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7E11D-7729-1B90-6ACE-895883E94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8855D9-3797-1A5C-F528-07A9A64B3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71F15-BFDE-4770-9E8B-46A3613D1F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5320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401FE-9B10-224C-5B3D-A52C9BF46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AECED5-CE0D-986D-CAE0-453669096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498C1-CB84-71D5-ACF1-287258DF1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907C5-9211-DB77-6253-BF06AC1B2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26AC1-AB5A-8970-8D48-6B33EBC3C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BB450-633D-432D-A873-8F07328407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8450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B5D0-B8AE-6838-4824-B84E74253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D7D59-E336-6206-66DE-AF9FA4339C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A9D4D4-290F-69F0-7C3D-BFC6DFED2A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FF67B3-FC6D-C692-9D7A-E11145922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34734F-9DFF-3901-FF57-946F2D665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F3E667-86A6-BA4D-1F15-B6AC49A69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7FE40-2443-45D4-982B-B1F371B2A7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322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A3180-61FB-D774-65C5-73CF27E87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4A5D92-65E4-ECA3-708C-3D410FC24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7412CF-79D8-3C8B-CDBE-7020CBB7E5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1D76AA-36E5-5F17-539B-864DCBE4C9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1795C9-0AC2-38CB-E67D-3E3B410974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9FBE7F-2C8D-53AF-4DA1-EDBC104AC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579E29-F983-BD9A-5D7C-C035B23DC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85C1FD-8C4F-4938-0724-DFBB9198F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8C841-3712-459D-80A8-9368F7A9D6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900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40DF9-92AF-1AA5-62DE-7A223956A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02B564-C5AB-83C8-CA1F-0417B02C1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FDF73B-5B83-96AA-3BDF-BE7B9AE58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002005-3189-42AE-4B20-F6E4E19B8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59053-71A0-4541-B873-523D45F851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7522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8848C0-7AC7-FC86-A67D-3ABD8CE2C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92A13B-7D6B-5358-316D-512C86868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A768B7-A93B-64B5-32B2-92CD4A264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9FC85A-413D-44EF-9A74-900231CB2A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2138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834D3-68C8-9F31-A766-6A1F34850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4F89D-3C26-DE19-32AF-0E2BB9742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835389-FC40-F08E-1F89-A2B97A28B1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2DD864-5F99-5076-6F15-3B4CD0318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211126-11DE-4188-5EA1-015C82DC0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405EBB-F4CD-25F4-6D9D-87A863B85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58931-6901-4ACF-8907-38E685B5B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836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227EE-0E2E-E130-5874-5F9E1401A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803690-7F10-8C0C-D73C-BC70045709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BFF294-333C-3B94-B866-CFDE20CE67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90C21B-424C-D76E-9FA6-3D7CD1D57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C15735-0B11-DFF9-9D45-0EA262D68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9A4A83-ECD6-6B8A-CA15-1FEC2D071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A5F14-1E7C-40A8-97EE-DE483B687C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8832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84" name="Freeform 24">
            <a:extLst>
              <a:ext uri="{FF2B5EF4-FFF2-40B4-BE49-F238E27FC236}">
                <a16:creationId xmlns:a16="http://schemas.microsoft.com/office/drawing/2014/main" id="{388D9A3B-C832-F14A-C90E-8EA40F9154CF}"/>
              </a:ext>
            </a:extLst>
          </p:cNvPr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73837" name="Group 77">
            <a:extLst>
              <a:ext uri="{FF2B5EF4-FFF2-40B4-BE49-F238E27FC236}">
                <a16:creationId xmlns:a16="http://schemas.microsoft.com/office/drawing/2014/main" id="{BCD6B895-78F1-FB82-9196-02B62325B358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73763" name="Freeform 3">
              <a:extLst>
                <a:ext uri="{FF2B5EF4-FFF2-40B4-BE49-F238E27FC236}">
                  <a16:creationId xmlns:a16="http://schemas.microsoft.com/office/drawing/2014/main" id="{69A4C59D-D88A-D76A-1F59-13908503B98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73834" name="Group 74">
              <a:extLst>
                <a:ext uri="{FF2B5EF4-FFF2-40B4-BE49-F238E27FC236}">
                  <a16:creationId xmlns:a16="http://schemas.microsoft.com/office/drawing/2014/main" id="{87C4ED35-559F-53D1-41B3-1FA0F3759BE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73774" name="Oval 14">
                <a:extLst>
                  <a:ext uri="{FF2B5EF4-FFF2-40B4-BE49-F238E27FC236}">
                    <a16:creationId xmlns:a16="http://schemas.microsoft.com/office/drawing/2014/main" id="{E1E8B35F-0F83-8A48-1752-9F679160291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75" name="Oval 15">
                <a:extLst>
                  <a:ext uri="{FF2B5EF4-FFF2-40B4-BE49-F238E27FC236}">
                    <a16:creationId xmlns:a16="http://schemas.microsoft.com/office/drawing/2014/main" id="{07C707A5-9E87-C176-02B9-4F7100EDCE2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76" name="Oval 16">
                <a:extLst>
                  <a:ext uri="{FF2B5EF4-FFF2-40B4-BE49-F238E27FC236}">
                    <a16:creationId xmlns:a16="http://schemas.microsoft.com/office/drawing/2014/main" id="{8481C858-E2B1-CADD-7129-91B3F129874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77" name="Oval 17">
                <a:extLst>
                  <a:ext uri="{FF2B5EF4-FFF2-40B4-BE49-F238E27FC236}">
                    <a16:creationId xmlns:a16="http://schemas.microsoft.com/office/drawing/2014/main" id="{2D231955-44B8-9874-E2A1-635860109F2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78" name="Oval 18">
                <a:extLst>
                  <a:ext uri="{FF2B5EF4-FFF2-40B4-BE49-F238E27FC236}">
                    <a16:creationId xmlns:a16="http://schemas.microsoft.com/office/drawing/2014/main" id="{E48CDBF5-2796-15A5-F013-21407CDB9EA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79" name="Freeform 19">
                <a:extLst>
                  <a:ext uri="{FF2B5EF4-FFF2-40B4-BE49-F238E27FC236}">
                    <a16:creationId xmlns:a16="http://schemas.microsoft.com/office/drawing/2014/main" id="{75C80674-867E-D94A-6AC3-FEE8B37B39E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80" name="Freeform 20">
                <a:extLst>
                  <a:ext uri="{FF2B5EF4-FFF2-40B4-BE49-F238E27FC236}">
                    <a16:creationId xmlns:a16="http://schemas.microsoft.com/office/drawing/2014/main" id="{D7A6638F-9349-8EBD-03CE-DF9194AA032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81" name="Freeform 21">
                <a:extLst>
                  <a:ext uri="{FF2B5EF4-FFF2-40B4-BE49-F238E27FC236}">
                    <a16:creationId xmlns:a16="http://schemas.microsoft.com/office/drawing/2014/main" id="{7B120497-65E6-51BB-7A79-4F9BE7EC803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82" name="Freeform 22">
                <a:extLst>
                  <a:ext uri="{FF2B5EF4-FFF2-40B4-BE49-F238E27FC236}">
                    <a16:creationId xmlns:a16="http://schemas.microsoft.com/office/drawing/2014/main" id="{DB3D9635-C836-1C3E-B62A-52A866726A8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83" name="Freeform 23">
                <a:extLst>
                  <a:ext uri="{FF2B5EF4-FFF2-40B4-BE49-F238E27FC236}">
                    <a16:creationId xmlns:a16="http://schemas.microsoft.com/office/drawing/2014/main" id="{7DC8B819-68A8-E00B-3613-B6FA251A665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813" name="Oval 53">
                <a:extLst>
                  <a:ext uri="{FF2B5EF4-FFF2-40B4-BE49-F238E27FC236}">
                    <a16:creationId xmlns:a16="http://schemas.microsoft.com/office/drawing/2014/main" id="{B998BE5F-65C9-8B6D-1EFE-F6B75DD6378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73833" name="Group 73">
              <a:extLst>
                <a:ext uri="{FF2B5EF4-FFF2-40B4-BE49-F238E27FC236}">
                  <a16:creationId xmlns:a16="http://schemas.microsoft.com/office/drawing/2014/main" id="{7EAC2C44-0290-98B2-A505-7F148167527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73766" name="Oval 6">
                <a:extLst>
                  <a:ext uri="{FF2B5EF4-FFF2-40B4-BE49-F238E27FC236}">
                    <a16:creationId xmlns:a16="http://schemas.microsoft.com/office/drawing/2014/main" id="{5F647D3A-5582-49A3-8120-5C01384451D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67" name="Oval 7">
                <a:extLst>
                  <a:ext uri="{FF2B5EF4-FFF2-40B4-BE49-F238E27FC236}">
                    <a16:creationId xmlns:a16="http://schemas.microsoft.com/office/drawing/2014/main" id="{7A502291-043D-E283-F836-EC9B0B24289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68" name="Oval 8">
                <a:extLst>
                  <a:ext uri="{FF2B5EF4-FFF2-40B4-BE49-F238E27FC236}">
                    <a16:creationId xmlns:a16="http://schemas.microsoft.com/office/drawing/2014/main" id="{6CE30B80-334B-C971-193E-50B28A256C1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69" name="Oval 9">
                <a:extLst>
                  <a:ext uri="{FF2B5EF4-FFF2-40B4-BE49-F238E27FC236}">
                    <a16:creationId xmlns:a16="http://schemas.microsoft.com/office/drawing/2014/main" id="{E5E151F7-42C6-A07D-F06A-081E4E78288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70" name="Oval 10">
                <a:extLst>
                  <a:ext uri="{FF2B5EF4-FFF2-40B4-BE49-F238E27FC236}">
                    <a16:creationId xmlns:a16="http://schemas.microsoft.com/office/drawing/2014/main" id="{A9098945-14F4-2AF7-A951-D98863E84EC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71" name="Oval 11">
                <a:extLst>
                  <a:ext uri="{FF2B5EF4-FFF2-40B4-BE49-F238E27FC236}">
                    <a16:creationId xmlns:a16="http://schemas.microsoft.com/office/drawing/2014/main" id="{7D3C503B-A8DB-C432-6A7A-A8594D3DE6C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72" name="Oval 12">
                <a:extLst>
                  <a:ext uri="{FF2B5EF4-FFF2-40B4-BE49-F238E27FC236}">
                    <a16:creationId xmlns:a16="http://schemas.microsoft.com/office/drawing/2014/main" id="{CB775617-E014-AEFA-872E-EF980DBB319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73" name="Oval 13">
                <a:extLst>
                  <a:ext uri="{FF2B5EF4-FFF2-40B4-BE49-F238E27FC236}">
                    <a16:creationId xmlns:a16="http://schemas.microsoft.com/office/drawing/2014/main" id="{B310E71D-6322-DC6C-75CA-6D8776BE8A2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85" name="Freeform 25">
                <a:extLst>
                  <a:ext uri="{FF2B5EF4-FFF2-40B4-BE49-F238E27FC236}">
                    <a16:creationId xmlns:a16="http://schemas.microsoft.com/office/drawing/2014/main" id="{6AB00A13-9BBF-6E07-CB3B-9099B559BB0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86" name="Freeform 26">
                <a:extLst>
                  <a:ext uri="{FF2B5EF4-FFF2-40B4-BE49-F238E27FC236}">
                    <a16:creationId xmlns:a16="http://schemas.microsoft.com/office/drawing/2014/main" id="{AC23AB2F-8E9B-40B7-9B6C-B5CDB7DB5DD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87" name="Freeform 27">
                <a:extLst>
                  <a:ext uri="{FF2B5EF4-FFF2-40B4-BE49-F238E27FC236}">
                    <a16:creationId xmlns:a16="http://schemas.microsoft.com/office/drawing/2014/main" id="{23A0CD7D-C0C0-285A-5DC6-92C37621C0F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88" name="Freeform 28">
                <a:extLst>
                  <a:ext uri="{FF2B5EF4-FFF2-40B4-BE49-F238E27FC236}">
                    <a16:creationId xmlns:a16="http://schemas.microsoft.com/office/drawing/2014/main" id="{022426E9-A634-94F6-3C79-56A67E0608D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89" name="Freeform 29">
                <a:extLst>
                  <a:ext uri="{FF2B5EF4-FFF2-40B4-BE49-F238E27FC236}">
                    <a16:creationId xmlns:a16="http://schemas.microsoft.com/office/drawing/2014/main" id="{4330C084-7F17-F5F2-5C27-087695C700C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90" name="Freeform 30">
                <a:extLst>
                  <a:ext uri="{FF2B5EF4-FFF2-40B4-BE49-F238E27FC236}">
                    <a16:creationId xmlns:a16="http://schemas.microsoft.com/office/drawing/2014/main" id="{13950C80-E095-CD47-AE19-A7C95F1B362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91" name="Freeform 31">
                <a:extLst>
                  <a:ext uri="{FF2B5EF4-FFF2-40B4-BE49-F238E27FC236}">
                    <a16:creationId xmlns:a16="http://schemas.microsoft.com/office/drawing/2014/main" id="{53CC64CB-EB7C-80A2-DD6A-9A08F54F180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92" name="Freeform 32">
                <a:extLst>
                  <a:ext uri="{FF2B5EF4-FFF2-40B4-BE49-F238E27FC236}">
                    <a16:creationId xmlns:a16="http://schemas.microsoft.com/office/drawing/2014/main" id="{7F348FAB-CC9D-503C-9AAB-C5B4454378F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93" name="Freeform 33">
                <a:extLst>
                  <a:ext uri="{FF2B5EF4-FFF2-40B4-BE49-F238E27FC236}">
                    <a16:creationId xmlns:a16="http://schemas.microsoft.com/office/drawing/2014/main" id="{11E16AA0-EF64-448E-BF43-284024D0199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94" name="Freeform 34">
                <a:extLst>
                  <a:ext uri="{FF2B5EF4-FFF2-40B4-BE49-F238E27FC236}">
                    <a16:creationId xmlns:a16="http://schemas.microsoft.com/office/drawing/2014/main" id="{642F703E-DAB6-3F63-6018-D2BD4189CA2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73836" name="Group 76">
              <a:extLst>
                <a:ext uri="{FF2B5EF4-FFF2-40B4-BE49-F238E27FC236}">
                  <a16:creationId xmlns:a16="http://schemas.microsoft.com/office/drawing/2014/main" id="{768BF44F-7CF3-34B7-9FE7-256E0336390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73795" name="Freeform 35">
                <a:extLst>
                  <a:ext uri="{FF2B5EF4-FFF2-40B4-BE49-F238E27FC236}">
                    <a16:creationId xmlns:a16="http://schemas.microsoft.com/office/drawing/2014/main" id="{C5EDFC89-33D9-D2C7-EE65-93A8264DF734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96" name="Freeform 36">
                <a:extLst>
                  <a:ext uri="{FF2B5EF4-FFF2-40B4-BE49-F238E27FC236}">
                    <a16:creationId xmlns:a16="http://schemas.microsoft.com/office/drawing/2014/main" id="{C01481CC-44A1-DC5A-F0F7-99062082C5C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97" name="Freeform 37">
                <a:extLst>
                  <a:ext uri="{FF2B5EF4-FFF2-40B4-BE49-F238E27FC236}">
                    <a16:creationId xmlns:a16="http://schemas.microsoft.com/office/drawing/2014/main" id="{DC4636F1-E8EC-13BF-3115-3DB2ABF407F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98" name="Freeform 38">
                <a:extLst>
                  <a:ext uri="{FF2B5EF4-FFF2-40B4-BE49-F238E27FC236}">
                    <a16:creationId xmlns:a16="http://schemas.microsoft.com/office/drawing/2014/main" id="{6E4F7E79-F5C2-9048-6E56-1EF643C7C48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99" name="Freeform 39">
                <a:extLst>
                  <a:ext uri="{FF2B5EF4-FFF2-40B4-BE49-F238E27FC236}">
                    <a16:creationId xmlns:a16="http://schemas.microsoft.com/office/drawing/2014/main" id="{E60FB5CF-A05A-1AE6-ED62-BBF57F00519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800" name="Freeform 40">
                <a:extLst>
                  <a:ext uri="{FF2B5EF4-FFF2-40B4-BE49-F238E27FC236}">
                    <a16:creationId xmlns:a16="http://schemas.microsoft.com/office/drawing/2014/main" id="{282B938B-3DE2-4170-C1D7-14B54419CB6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801" name="Freeform 41">
                <a:extLst>
                  <a:ext uri="{FF2B5EF4-FFF2-40B4-BE49-F238E27FC236}">
                    <a16:creationId xmlns:a16="http://schemas.microsoft.com/office/drawing/2014/main" id="{B1780EC8-B253-DBB2-9D9D-A3656108000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802" name="Freeform 42">
                <a:extLst>
                  <a:ext uri="{FF2B5EF4-FFF2-40B4-BE49-F238E27FC236}">
                    <a16:creationId xmlns:a16="http://schemas.microsoft.com/office/drawing/2014/main" id="{F07F4932-BDC3-7898-47D8-ADD13FEEC2B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803" name="Freeform 43">
                <a:extLst>
                  <a:ext uri="{FF2B5EF4-FFF2-40B4-BE49-F238E27FC236}">
                    <a16:creationId xmlns:a16="http://schemas.microsoft.com/office/drawing/2014/main" id="{485FAAD7-5008-C60D-14CE-2F8FC234C86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804" name="Freeform 44">
                <a:extLst>
                  <a:ext uri="{FF2B5EF4-FFF2-40B4-BE49-F238E27FC236}">
                    <a16:creationId xmlns:a16="http://schemas.microsoft.com/office/drawing/2014/main" id="{EF6E45C9-B3CA-42C0-FEBA-D23AD4D4103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805" name="Freeform 45">
                <a:extLst>
                  <a:ext uri="{FF2B5EF4-FFF2-40B4-BE49-F238E27FC236}">
                    <a16:creationId xmlns:a16="http://schemas.microsoft.com/office/drawing/2014/main" id="{FE02AC63-87F2-0C1C-8F7D-89C90D5DFD3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815" name="Oval 55">
                <a:extLst>
                  <a:ext uri="{FF2B5EF4-FFF2-40B4-BE49-F238E27FC236}">
                    <a16:creationId xmlns:a16="http://schemas.microsoft.com/office/drawing/2014/main" id="{A47663DE-4B3F-71E4-DEAE-61DBBB1E44C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816" name="Oval 56">
                <a:extLst>
                  <a:ext uri="{FF2B5EF4-FFF2-40B4-BE49-F238E27FC236}">
                    <a16:creationId xmlns:a16="http://schemas.microsoft.com/office/drawing/2014/main" id="{2FD17B0A-DCD0-3F36-2B3B-B58D5400210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817" name="Oval 57">
                <a:extLst>
                  <a:ext uri="{FF2B5EF4-FFF2-40B4-BE49-F238E27FC236}">
                    <a16:creationId xmlns:a16="http://schemas.microsoft.com/office/drawing/2014/main" id="{502EA92B-590F-6A18-56CA-8CD7B8FB986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818" name="Oval 58">
                <a:extLst>
                  <a:ext uri="{FF2B5EF4-FFF2-40B4-BE49-F238E27FC236}">
                    <a16:creationId xmlns:a16="http://schemas.microsoft.com/office/drawing/2014/main" id="{363B41EF-521E-0BA4-7AA0-8C4A54B8630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819" name="Oval 59">
                <a:extLst>
                  <a:ext uri="{FF2B5EF4-FFF2-40B4-BE49-F238E27FC236}">
                    <a16:creationId xmlns:a16="http://schemas.microsoft.com/office/drawing/2014/main" id="{23390554-8F56-666E-F1E4-9AB1CF10CCE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820" name="Oval 60">
                <a:extLst>
                  <a:ext uri="{FF2B5EF4-FFF2-40B4-BE49-F238E27FC236}">
                    <a16:creationId xmlns:a16="http://schemas.microsoft.com/office/drawing/2014/main" id="{DCC42F06-838A-53CB-B898-2A6F7414D01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73835" name="Group 75">
              <a:extLst>
                <a:ext uri="{FF2B5EF4-FFF2-40B4-BE49-F238E27FC236}">
                  <a16:creationId xmlns:a16="http://schemas.microsoft.com/office/drawing/2014/main" id="{7B4AD525-86F5-2163-A271-96805029809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73806" name="Freeform 46">
                <a:extLst>
                  <a:ext uri="{FF2B5EF4-FFF2-40B4-BE49-F238E27FC236}">
                    <a16:creationId xmlns:a16="http://schemas.microsoft.com/office/drawing/2014/main" id="{7111E69E-E19C-1DD3-6C33-D13239B4281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807" name="Freeform 47">
                <a:extLst>
                  <a:ext uri="{FF2B5EF4-FFF2-40B4-BE49-F238E27FC236}">
                    <a16:creationId xmlns:a16="http://schemas.microsoft.com/office/drawing/2014/main" id="{D4C6A9A1-C27B-1696-1403-39E1CCEB94C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808" name="Freeform 48">
                <a:extLst>
                  <a:ext uri="{FF2B5EF4-FFF2-40B4-BE49-F238E27FC236}">
                    <a16:creationId xmlns:a16="http://schemas.microsoft.com/office/drawing/2014/main" id="{8758DC32-9CEA-60EA-B561-5AA9D5E7A58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809" name="Freeform 49">
                <a:extLst>
                  <a:ext uri="{FF2B5EF4-FFF2-40B4-BE49-F238E27FC236}">
                    <a16:creationId xmlns:a16="http://schemas.microsoft.com/office/drawing/2014/main" id="{AE924639-84F6-ED34-F9CD-2140228622B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810" name="Freeform 50">
                <a:extLst>
                  <a:ext uri="{FF2B5EF4-FFF2-40B4-BE49-F238E27FC236}">
                    <a16:creationId xmlns:a16="http://schemas.microsoft.com/office/drawing/2014/main" id="{E4EB457F-1063-DBBB-4946-023C9340136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811" name="Freeform 51">
                <a:extLst>
                  <a:ext uri="{FF2B5EF4-FFF2-40B4-BE49-F238E27FC236}">
                    <a16:creationId xmlns:a16="http://schemas.microsoft.com/office/drawing/2014/main" id="{452EEF2C-42C7-FF02-0940-79E32A330AA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812" name="Freeform 52">
                <a:extLst>
                  <a:ext uri="{FF2B5EF4-FFF2-40B4-BE49-F238E27FC236}">
                    <a16:creationId xmlns:a16="http://schemas.microsoft.com/office/drawing/2014/main" id="{95E0102D-9D81-98D1-80B3-04F12FF44951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73821" name="Group 61">
                <a:extLst>
                  <a:ext uri="{FF2B5EF4-FFF2-40B4-BE49-F238E27FC236}">
                    <a16:creationId xmlns:a16="http://schemas.microsoft.com/office/drawing/2014/main" id="{32160EF8-1CD2-5157-955F-758EE0CFB0E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73822" name="Oval 62">
                  <a:extLst>
                    <a:ext uri="{FF2B5EF4-FFF2-40B4-BE49-F238E27FC236}">
                      <a16:creationId xmlns:a16="http://schemas.microsoft.com/office/drawing/2014/main" id="{44B33C9C-D210-081F-B0EC-5996C9FBA12F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73823" name="Oval 63">
                  <a:extLst>
                    <a:ext uri="{FF2B5EF4-FFF2-40B4-BE49-F238E27FC236}">
                      <a16:creationId xmlns:a16="http://schemas.microsoft.com/office/drawing/2014/main" id="{7546A139-8173-01DC-7A45-A4AEE6E5D7E3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73824" name="Oval 64">
                  <a:extLst>
                    <a:ext uri="{FF2B5EF4-FFF2-40B4-BE49-F238E27FC236}">
                      <a16:creationId xmlns:a16="http://schemas.microsoft.com/office/drawing/2014/main" id="{1F68C2A3-8E8A-3130-0FB8-F4E4C6D8AC88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73825" name="Oval 65">
                  <a:extLst>
                    <a:ext uri="{FF2B5EF4-FFF2-40B4-BE49-F238E27FC236}">
                      <a16:creationId xmlns:a16="http://schemas.microsoft.com/office/drawing/2014/main" id="{1B778D45-CECC-5F9B-0366-CA434F04B33C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sp>
        <p:nvSpPr>
          <p:cNvPr id="373826" name="Rectangle 66">
            <a:extLst>
              <a:ext uri="{FF2B5EF4-FFF2-40B4-BE49-F238E27FC236}">
                <a16:creationId xmlns:a16="http://schemas.microsoft.com/office/drawing/2014/main" id="{124CF6C8-5114-52A1-4154-E50DCAB173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73838" name="Rectangle 78">
            <a:extLst>
              <a:ext uri="{FF2B5EF4-FFF2-40B4-BE49-F238E27FC236}">
                <a16:creationId xmlns:a16="http://schemas.microsoft.com/office/drawing/2014/main" id="{F05A1EEB-D3C4-CD5A-E062-32AAF5B39E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73839" name="Rectangle 79">
            <a:extLst>
              <a:ext uri="{FF2B5EF4-FFF2-40B4-BE49-F238E27FC236}">
                <a16:creationId xmlns:a16="http://schemas.microsoft.com/office/drawing/2014/main" id="{16F415E7-2DC8-EA4F-BA1F-7B9588D1DCA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73840" name="Rectangle 80">
            <a:extLst>
              <a:ext uri="{FF2B5EF4-FFF2-40B4-BE49-F238E27FC236}">
                <a16:creationId xmlns:a16="http://schemas.microsoft.com/office/drawing/2014/main" id="{C405524C-A5C7-A88B-881D-CA3E3322F55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73841" name="Rectangle 81">
            <a:extLst>
              <a:ext uri="{FF2B5EF4-FFF2-40B4-BE49-F238E27FC236}">
                <a16:creationId xmlns:a16="http://schemas.microsoft.com/office/drawing/2014/main" id="{70F3F537-152F-B7DD-9790-4FE33511CF4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3452351-19B3-4537-AC70-DAD7BEA506F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4" name="Text Box 4">
            <a:extLst>
              <a:ext uri="{FF2B5EF4-FFF2-40B4-BE49-F238E27FC236}">
                <a16:creationId xmlns:a16="http://schemas.microsoft.com/office/drawing/2014/main" id="{68EB759A-488F-35E5-EAEB-F8E11C9D8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685800"/>
            <a:ext cx="5867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/>
              <a:t>Empowering African American</a:t>
            </a:r>
          </a:p>
          <a:p>
            <a:r>
              <a:rPr lang="en-US" altLang="en-US" sz="3200"/>
              <a:t>		Males</a:t>
            </a:r>
          </a:p>
        </p:txBody>
      </p:sp>
      <p:pic>
        <p:nvPicPr>
          <p:cNvPr id="399367" name="Picture 7">
            <a:extLst>
              <a:ext uri="{FF2B5EF4-FFF2-40B4-BE49-F238E27FC236}">
                <a16:creationId xmlns:a16="http://schemas.microsoft.com/office/drawing/2014/main" id="{44B07921-41AF-3FE9-CAED-177F34A767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590800"/>
            <a:ext cx="26543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>
            <a:extLst>
              <a:ext uri="{FF2B5EF4-FFF2-40B4-BE49-F238E27FC236}">
                <a16:creationId xmlns:a16="http://schemas.microsoft.com/office/drawing/2014/main" id="{027FE9D4-A6BA-152A-28B6-270EBF401F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Create a Committee </a:t>
            </a:r>
          </a:p>
        </p:txBody>
      </p:sp>
      <p:sp>
        <p:nvSpPr>
          <p:cNvPr id="417795" name="Rectangle 3">
            <a:extLst>
              <a:ext uri="{FF2B5EF4-FFF2-40B4-BE49-F238E27FC236}">
                <a16:creationId xmlns:a16="http://schemas.microsoft.com/office/drawing/2014/main" id="{BD063364-D021-D7E5-F14F-38E83E0E16E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743200" y="1600200"/>
            <a:ext cx="6172200" cy="4525963"/>
          </a:xfrm>
        </p:spPr>
        <p:txBody>
          <a:bodyPr/>
          <a:lstStyle/>
          <a:p>
            <a:r>
              <a:rPr lang="en-US" altLang="en-US" sz="2400"/>
              <a:t>Don’t go </a:t>
            </a:r>
            <a:r>
              <a:rPr lang="en-US" altLang="en-US" sz="2400" u="sng"/>
              <a:t>ugh</a:t>
            </a:r>
            <a:r>
              <a:rPr lang="en-US" altLang="en-US" sz="2400"/>
              <a:t>!</a:t>
            </a:r>
          </a:p>
          <a:p>
            <a:r>
              <a:rPr lang="en-US" altLang="en-US" sz="2400" u="sng"/>
              <a:t>Plug</a:t>
            </a:r>
            <a:r>
              <a:rPr lang="en-US" altLang="en-US" sz="2400"/>
              <a:t>, all your talents together</a:t>
            </a:r>
          </a:p>
          <a:p>
            <a:r>
              <a:rPr lang="en-US" altLang="en-US" sz="2400"/>
              <a:t>To find what works best</a:t>
            </a:r>
          </a:p>
          <a:p>
            <a:r>
              <a:rPr lang="en-US" altLang="en-US" sz="2400"/>
              <a:t>For the boys in your school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 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FF33CC"/>
                </a:solidFill>
              </a:rPr>
              <a:t>Without a catalyst for change for the positive, African American males will continue to fall to the wayside.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                                           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 Be the catalyst!</a:t>
            </a:r>
          </a:p>
        </p:txBody>
      </p:sp>
      <p:pic>
        <p:nvPicPr>
          <p:cNvPr id="417796" name="Picture 4">
            <a:extLst>
              <a:ext uri="{FF2B5EF4-FFF2-40B4-BE49-F238E27FC236}">
                <a16:creationId xmlns:a16="http://schemas.microsoft.com/office/drawing/2014/main" id="{22FDFFCA-F467-F83E-659E-920FC3296054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3352800"/>
            <a:ext cx="2011363" cy="2743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>
            <a:extLst>
              <a:ext uri="{FF2B5EF4-FFF2-40B4-BE49-F238E27FC236}">
                <a16:creationId xmlns:a16="http://schemas.microsoft.com/office/drawing/2014/main" id="{3F5D0491-1BCF-79FD-D5FB-0C4D8767AC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Love</a:t>
            </a:r>
          </a:p>
        </p:txBody>
      </p:sp>
      <p:sp>
        <p:nvSpPr>
          <p:cNvPr id="419843" name="Rectangle 3">
            <a:extLst>
              <a:ext uri="{FF2B5EF4-FFF2-40B4-BE49-F238E27FC236}">
                <a16:creationId xmlns:a16="http://schemas.microsoft.com/office/drawing/2014/main" id="{9E967A36-F0A0-E3AD-9FB3-CE9E7C99DB2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/>
              <a:t>Is the strongest word  anyone of us knows.</a:t>
            </a:r>
          </a:p>
        </p:txBody>
      </p:sp>
      <p:pic>
        <p:nvPicPr>
          <p:cNvPr id="419844" name="Picture 4">
            <a:extLst>
              <a:ext uri="{FF2B5EF4-FFF2-40B4-BE49-F238E27FC236}">
                <a16:creationId xmlns:a16="http://schemas.microsoft.com/office/drawing/2014/main" id="{245B1AE8-5D1F-A3BC-1726-BC0C99431FBA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95600" y="2438400"/>
            <a:ext cx="4800600" cy="3349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Text Box 2">
            <a:extLst>
              <a:ext uri="{FF2B5EF4-FFF2-40B4-BE49-F238E27FC236}">
                <a16:creationId xmlns:a16="http://schemas.microsoft.com/office/drawing/2014/main" id="{04C44AF0-2E17-95C2-0151-F9F40BF22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CCAC6DD3-74D8-7368-4983-12EBA6D108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FFFF"/>
                </a:solidFill>
              </a:rPr>
              <a:t>Stereotypes</a:t>
            </a:r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0564002A-74A2-3669-7787-43518D1FEA1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chemeClr val="tx2"/>
                </a:solidFill>
              </a:rPr>
              <a:t>Stereotypes are dangerous perceptions we all have</a:t>
            </a:r>
            <a:r>
              <a:rPr lang="en-US" altLang="en-US" sz="2800"/>
              <a:t>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/>
              <a:t>Checking one’s own attitude and hidden behaviors.</a:t>
            </a:r>
          </a:p>
        </p:txBody>
      </p:sp>
      <p:pic>
        <p:nvPicPr>
          <p:cNvPr id="407556" name="Picture 4">
            <a:extLst>
              <a:ext uri="{FF2B5EF4-FFF2-40B4-BE49-F238E27FC236}">
                <a16:creationId xmlns:a16="http://schemas.microsoft.com/office/drawing/2014/main" id="{2C7C06FA-831C-76DD-6FC3-5846B0E67EE5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447800"/>
            <a:ext cx="2671763" cy="495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>
            <a:extLst>
              <a:ext uri="{FF2B5EF4-FFF2-40B4-BE49-F238E27FC236}">
                <a16:creationId xmlns:a16="http://schemas.microsoft.com/office/drawing/2014/main" id="{A4373376-858D-4459-B020-C06712F512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>
                <a:solidFill>
                  <a:schemeClr val="hlink"/>
                </a:solidFill>
              </a:rPr>
              <a:t>African American Males are 72% less likely to attend college than Caucasian Males.</a:t>
            </a:r>
          </a:p>
        </p:txBody>
      </p:sp>
      <p:sp>
        <p:nvSpPr>
          <p:cNvPr id="400387" name="Rectangle 3">
            <a:extLst>
              <a:ext uri="{FF2B5EF4-FFF2-40B4-BE49-F238E27FC236}">
                <a16:creationId xmlns:a16="http://schemas.microsoft.com/office/drawing/2014/main" id="{41F22924-27BC-82CC-5E05-FB3942F471D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400">
                <a:solidFill>
                  <a:srgbClr val="FF66FF"/>
                </a:solidFill>
              </a:rPr>
              <a:t>Over represented in Special education programs.</a:t>
            </a:r>
          </a:p>
          <a:p>
            <a:r>
              <a:rPr lang="en-US" altLang="en-US" sz="2400">
                <a:solidFill>
                  <a:srgbClr val="66FF99"/>
                </a:solidFill>
              </a:rPr>
              <a:t>Have higher levels of behavior problems in the school setting.</a:t>
            </a:r>
          </a:p>
          <a:p>
            <a:r>
              <a:rPr lang="en-US" altLang="en-US" sz="2400">
                <a:solidFill>
                  <a:srgbClr val="00FFFF"/>
                </a:solidFill>
              </a:rPr>
              <a:t>Are often feared by teachers regardless of the teacher’s race.</a:t>
            </a:r>
          </a:p>
          <a:p>
            <a:r>
              <a:rPr lang="en-US" altLang="en-US" sz="2400">
                <a:solidFill>
                  <a:srgbClr val="66FF99"/>
                </a:solidFill>
              </a:rPr>
              <a:t>The odds are against them.</a:t>
            </a:r>
          </a:p>
          <a:p>
            <a:endParaRPr lang="en-US" altLang="en-US" sz="2400">
              <a:solidFill>
                <a:srgbClr val="66FF99"/>
              </a:solidFill>
            </a:endParaRPr>
          </a:p>
        </p:txBody>
      </p:sp>
      <p:pic>
        <p:nvPicPr>
          <p:cNvPr id="400388" name="Picture 4">
            <a:extLst>
              <a:ext uri="{FF2B5EF4-FFF2-40B4-BE49-F238E27FC236}">
                <a16:creationId xmlns:a16="http://schemas.microsoft.com/office/drawing/2014/main" id="{5D7C3FAA-BB4A-41F9-2A3B-096693908540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0" y="1752600"/>
            <a:ext cx="1916113" cy="4700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>
            <a:extLst>
              <a:ext uri="{FF2B5EF4-FFF2-40B4-BE49-F238E27FC236}">
                <a16:creationId xmlns:a16="http://schemas.microsoft.com/office/drawing/2014/main" id="{151C92EB-D742-24C6-1065-ECE329140A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Need Your Help</a:t>
            </a:r>
          </a:p>
        </p:txBody>
      </p:sp>
      <p:sp>
        <p:nvSpPr>
          <p:cNvPr id="401411" name="Rectangle 3">
            <a:extLst>
              <a:ext uri="{FF2B5EF4-FFF2-40B4-BE49-F238E27FC236}">
                <a16:creationId xmlns:a16="http://schemas.microsoft.com/office/drawing/2014/main" id="{0A826C08-0BB6-CE47-E93B-FA931EC9613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Identify college as an opportunity</a:t>
            </a:r>
          </a:p>
          <a:p>
            <a:r>
              <a:rPr lang="en-US" altLang="en-US" sz="2800"/>
              <a:t>Increase self-esteem</a:t>
            </a:r>
          </a:p>
          <a:p>
            <a:r>
              <a:rPr lang="en-US" altLang="en-US" sz="2800"/>
              <a:t>Identify what the student needs to do to reach his goals</a:t>
            </a:r>
          </a:p>
          <a:p>
            <a:r>
              <a:rPr lang="en-US" altLang="en-US" sz="2800"/>
              <a:t>Network within the child’s community</a:t>
            </a:r>
          </a:p>
        </p:txBody>
      </p:sp>
      <p:pic>
        <p:nvPicPr>
          <p:cNvPr id="401415" name="Picture 7">
            <a:extLst>
              <a:ext uri="{FF2B5EF4-FFF2-40B4-BE49-F238E27FC236}">
                <a16:creationId xmlns:a16="http://schemas.microsoft.com/office/drawing/2014/main" id="{F0412CFC-2962-A2CA-A9C6-BF5604975AD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21325" y="2490788"/>
            <a:ext cx="2292350" cy="2743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>
            <a:extLst>
              <a:ext uri="{FF2B5EF4-FFF2-40B4-BE49-F238E27FC236}">
                <a16:creationId xmlns:a16="http://schemas.microsoft.com/office/drawing/2014/main" id="{903BFD9E-B699-8BA5-F29D-F7B900A992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77813"/>
            <a:ext cx="8382000" cy="1855787"/>
          </a:xfrm>
        </p:spPr>
        <p:txBody>
          <a:bodyPr/>
          <a:lstStyle/>
          <a:p>
            <a:r>
              <a:rPr lang="en-US" altLang="en-US" sz="4000">
                <a:solidFill>
                  <a:srgbClr val="CCCCFF"/>
                </a:solidFill>
              </a:rPr>
              <a:t>Make African American History Part of Regular Curriculum</a:t>
            </a:r>
            <a:br>
              <a:rPr lang="en-US" altLang="en-US" sz="4000"/>
            </a:br>
            <a:br>
              <a:rPr lang="en-US" altLang="en-US" sz="4000"/>
            </a:br>
            <a:endParaRPr lang="en-US" altLang="en-US" sz="4000"/>
          </a:p>
        </p:txBody>
      </p:sp>
      <p:pic>
        <p:nvPicPr>
          <p:cNvPr id="410628" name="Picture 4">
            <a:extLst>
              <a:ext uri="{FF2B5EF4-FFF2-40B4-BE49-F238E27FC236}">
                <a16:creationId xmlns:a16="http://schemas.microsoft.com/office/drawing/2014/main" id="{C67907E6-F59A-D4C4-4666-344BA8AEE502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3810000"/>
            <a:ext cx="1725613" cy="2743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630" name="Picture 6">
            <a:extLst>
              <a:ext uri="{FF2B5EF4-FFF2-40B4-BE49-F238E27FC236}">
                <a16:creationId xmlns:a16="http://schemas.microsoft.com/office/drawing/2014/main" id="{966167A1-0F1F-D07F-BCBD-2F46CADD46D6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10400" y="3810000"/>
            <a:ext cx="1928813" cy="2743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632" name="Text Box 8">
            <a:extLst>
              <a:ext uri="{FF2B5EF4-FFF2-40B4-BE49-F238E27FC236}">
                <a16:creationId xmlns:a16="http://schemas.microsoft.com/office/drawing/2014/main" id="{DAC989D0-09F0-7B09-A808-E1C29AA53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209800"/>
            <a:ext cx="686752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CCCCFF"/>
                </a:solidFill>
              </a:rPr>
              <a:t>Help the students to understand that all of </a:t>
            </a:r>
          </a:p>
          <a:p>
            <a:r>
              <a:rPr lang="en-US" altLang="en-US" sz="2000">
                <a:solidFill>
                  <a:srgbClr val="CCCCFF"/>
                </a:solidFill>
              </a:rPr>
              <a:t>our history involves interaction with one another</a:t>
            </a:r>
          </a:p>
          <a:p>
            <a:endParaRPr lang="en-US" altLang="en-US" sz="2000">
              <a:solidFill>
                <a:srgbClr val="CCCCFF"/>
              </a:solidFill>
            </a:endParaRPr>
          </a:p>
          <a:p>
            <a:r>
              <a:rPr lang="en-US" altLang="en-US" sz="2000">
                <a:solidFill>
                  <a:srgbClr val="CCCCFF"/>
                </a:solidFill>
              </a:rPr>
              <a:t>Seek and teach about positive African American</a:t>
            </a:r>
          </a:p>
          <a:p>
            <a:r>
              <a:rPr lang="en-US" altLang="en-US" sz="2000">
                <a:solidFill>
                  <a:srgbClr val="CCCCFF"/>
                </a:solidFill>
              </a:rPr>
              <a:t>role models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>
            <a:extLst>
              <a:ext uri="{FF2B5EF4-FFF2-40B4-BE49-F238E27FC236}">
                <a16:creationId xmlns:a16="http://schemas.microsoft.com/office/drawing/2014/main" id="{7D72E405-3DEC-7A1E-14D5-53FFB5DDB6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Learn About the Community</a:t>
            </a:r>
          </a:p>
        </p:txBody>
      </p:sp>
      <p:sp>
        <p:nvSpPr>
          <p:cNvPr id="413699" name="Rectangle 3">
            <a:extLst>
              <a:ext uri="{FF2B5EF4-FFF2-40B4-BE49-F238E27FC236}">
                <a16:creationId xmlns:a16="http://schemas.microsoft.com/office/drawing/2014/main" id="{16229073-4DBA-1E20-B601-2CE293C4A7E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400"/>
              <a:t>Become a part of the child’s community</a:t>
            </a:r>
          </a:p>
          <a:p>
            <a:r>
              <a:rPr lang="en-US" altLang="en-US" sz="2400"/>
              <a:t>Establish a safety net around the child by using the circle of trust model</a:t>
            </a:r>
          </a:p>
          <a:p>
            <a:r>
              <a:rPr lang="en-US" altLang="en-US" sz="2400"/>
              <a:t>Talk with community leaders</a:t>
            </a:r>
          </a:p>
          <a:p>
            <a:r>
              <a:rPr lang="en-US" altLang="en-US" sz="2400"/>
              <a:t>Talk with the child’s next school level teachers</a:t>
            </a:r>
          </a:p>
        </p:txBody>
      </p:sp>
      <p:pic>
        <p:nvPicPr>
          <p:cNvPr id="413700" name="Picture 4">
            <a:extLst>
              <a:ext uri="{FF2B5EF4-FFF2-40B4-BE49-F238E27FC236}">
                <a16:creationId xmlns:a16="http://schemas.microsoft.com/office/drawing/2014/main" id="{25A4D86D-F6F3-0FAB-A5D9-FBDE4123408B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37188" y="2490788"/>
            <a:ext cx="2459037" cy="2743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>
            <a:extLst>
              <a:ext uri="{FF2B5EF4-FFF2-40B4-BE49-F238E27FC236}">
                <a16:creationId xmlns:a16="http://schemas.microsoft.com/office/drawing/2014/main" id="{7AE246A1-85CC-EB55-8F0F-F69094605D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Self-Esteem</a:t>
            </a:r>
          </a:p>
        </p:txBody>
      </p:sp>
      <p:sp>
        <p:nvSpPr>
          <p:cNvPr id="403459" name="Rectangle 3">
            <a:extLst>
              <a:ext uri="{FF2B5EF4-FFF2-40B4-BE49-F238E27FC236}">
                <a16:creationId xmlns:a16="http://schemas.microsoft.com/office/drawing/2014/main" id="{EB6C23AE-7B81-A5DE-88BA-FBEB6717605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Low self-esteem is the #1 cause for Black males acting out behaviors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chemeClr val="hlink"/>
                </a:solidFill>
              </a:rPr>
              <a:t>Stop pitying them</a:t>
            </a:r>
            <a:r>
              <a:rPr lang="en-US" altLang="en-US" sz="2800" b="1">
                <a:solidFill>
                  <a:srgbClr val="FF99FF"/>
                </a:solidFill>
              </a:rPr>
              <a:t>, start helping the child to see his own skin color as the gift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FF99FF"/>
                </a:solidFill>
              </a:rPr>
              <a:t>      it is……</a:t>
            </a:r>
          </a:p>
        </p:txBody>
      </p:sp>
      <p:pic>
        <p:nvPicPr>
          <p:cNvPr id="403460" name="Picture 4">
            <a:extLst>
              <a:ext uri="{FF2B5EF4-FFF2-40B4-BE49-F238E27FC236}">
                <a16:creationId xmlns:a16="http://schemas.microsoft.com/office/drawing/2014/main" id="{96734B96-49AA-9858-7930-32CFA28F79B3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78438" y="1219200"/>
            <a:ext cx="2570162" cy="495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>
            <a:extLst>
              <a:ext uri="{FF2B5EF4-FFF2-40B4-BE49-F238E27FC236}">
                <a16:creationId xmlns:a16="http://schemas.microsoft.com/office/drawing/2014/main" id="{CFCAC4A8-3CBF-530D-E6A5-6FFCD04F1E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solidFill>
                  <a:srgbClr val="FFFF00"/>
                </a:solidFill>
              </a:rPr>
              <a:t>Give students the gift of high expectations</a:t>
            </a:r>
          </a:p>
        </p:txBody>
      </p:sp>
      <p:sp>
        <p:nvSpPr>
          <p:cNvPr id="405507" name="Rectangle 3">
            <a:extLst>
              <a:ext uri="{FF2B5EF4-FFF2-40B4-BE49-F238E27FC236}">
                <a16:creationId xmlns:a16="http://schemas.microsoft.com/office/drawing/2014/main" id="{C828BE3B-2B09-374D-7CE9-3DB59D61166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Talk to the child daily about college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Ask the child what college he is going to attend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If the child does not know, help him explore some colleges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Discuss financial programs available in his future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/>
          </a:p>
        </p:txBody>
      </p:sp>
      <p:pic>
        <p:nvPicPr>
          <p:cNvPr id="405508" name="Picture 4">
            <a:extLst>
              <a:ext uri="{FF2B5EF4-FFF2-40B4-BE49-F238E27FC236}">
                <a16:creationId xmlns:a16="http://schemas.microsoft.com/office/drawing/2014/main" id="{267B9569-A03C-5467-4577-ADC4AA4AEF89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1447800"/>
            <a:ext cx="24384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>
            <a:extLst>
              <a:ext uri="{FF2B5EF4-FFF2-40B4-BE49-F238E27FC236}">
                <a16:creationId xmlns:a16="http://schemas.microsoft.com/office/drawing/2014/main" id="{934E84DC-F02D-716B-8CCD-FAC1227D76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CCFFFF"/>
                </a:solidFill>
              </a:rPr>
              <a:t>Believe!</a:t>
            </a:r>
          </a:p>
        </p:txBody>
      </p:sp>
      <p:sp>
        <p:nvSpPr>
          <p:cNvPr id="415747" name="Rectangle 3">
            <a:extLst>
              <a:ext uri="{FF2B5EF4-FFF2-40B4-BE49-F238E27FC236}">
                <a16:creationId xmlns:a16="http://schemas.microsoft.com/office/drawing/2014/main" id="{5CF77D15-F85D-74E9-A3D7-E297520FB79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400"/>
              <a:t>Children know when you are acting</a:t>
            </a:r>
          </a:p>
          <a:p>
            <a:r>
              <a:rPr lang="en-US" altLang="en-US" sz="2400"/>
              <a:t>Show the child that you believe in him</a:t>
            </a:r>
          </a:p>
          <a:p>
            <a:r>
              <a:rPr lang="en-US" altLang="en-US" sz="2400"/>
              <a:t>Praise the child often</a:t>
            </a:r>
          </a:p>
          <a:p>
            <a:r>
              <a:rPr lang="en-US" altLang="en-US" sz="2400"/>
              <a:t>Look for positives even when they are hard to find</a:t>
            </a:r>
          </a:p>
          <a:p>
            <a:r>
              <a:rPr lang="en-US" altLang="en-US" sz="2400"/>
              <a:t>Notes to mom, a warm smile, a compliment can go a long way</a:t>
            </a:r>
          </a:p>
          <a:p>
            <a:endParaRPr lang="en-US" altLang="en-US" sz="2400"/>
          </a:p>
        </p:txBody>
      </p:sp>
      <p:pic>
        <p:nvPicPr>
          <p:cNvPr id="415748" name="Picture 4">
            <a:extLst>
              <a:ext uri="{FF2B5EF4-FFF2-40B4-BE49-F238E27FC236}">
                <a16:creationId xmlns:a16="http://schemas.microsoft.com/office/drawing/2014/main" id="{C84D45B2-C990-9E37-2240-8B2EF11A1DAC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95900" y="3181350"/>
            <a:ext cx="3695700" cy="2533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61</TotalTime>
  <Words>419</Words>
  <Application>Microsoft Office PowerPoint</Application>
  <PresentationFormat>On-screen Show (4:3)</PresentationFormat>
  <Paragraphs>74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Wingdings</vt:lpstr>
      <vt:lpstr>Ripple</vt:lpstr>
      <vt:lpstr>PowerPoint Presentation</vt:lpstr>
      <vt:lpstr>Stereotypes</vt:lpstr>
      <vt:lpstr>African American Males are 72% less likely to attend college than Caucasian Males.</vt:lpstr>
      <vt:lpstr>Need Your Help</vt:lpstr>
      <vt:lpstr>Make African American History Part of Regular Curriculum  </vt:lpstr>
      <vt:lpstr>Learn About the Community</vt:lpstr>
      <vt:lpstr>Self-Esteem</vt:lpstr>
      <vt:lpstr>Give students the gift of high expectations</vt:lpstr>
      <vt:lpstr>Believe!</vt:lpstr>
      <vt:lpstr>Create a Committee </vt:lpstr>
      <vt:lpstr>Love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Empowering african american males</dc:title>
  <dc:creator>kathy</dc:creator>
  <cp:lastModifiedBy>Nayan GRIFFITHS</cp:lastModifiedBy>
  <cp:revision>4</cp:revision>
  <cp:lastPrinted>1601-01-01T00:00:00Z</cp:lastPrinted>
  <dcterms:created xsi:type="dcterms:W3CDTF">2006-04-30T17:53:56Z</dcterms:created>
  <dcterms:modified xsi:type="dcterms:W3CDTF">2023-06-06T09:56:47Z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